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1" r:id="rId3"/>
    <p:sldId id="258" r:id="rId4"/>
    <p:sldId id="264" r:id="rId5"/>
    <p:sldId id="259" r:id="rId6"/>
    <p:sldId id="277" r:id="rId7"/>
    <p:sldId id="281" r:id="rId8"/>
    <p:sldId id="287" r:id="rId9"/>
    <p:sldId id="288" r:id="rId10"/>
    <p:sldId id="289" r:id="rId11"/>
    <p:sldId id="280" r:id="rId12"/>
    <p:sldId id="286" r:id="rId13"/>
    <p:sldId id="285" r:id="rId14"/>
    <p:sldId id="268" r:id="rId15"/>
    <p:sldId id="274" r:id="rId16"/>
    <p:sldId id="278" r:id="rId17"/>
    <p:sldId id="282" r:id="rId18"/>
    <p:sldId id="270" r:id="rId19"/>
    <p:sldId id="271" r:id="rId20"/>
    <p:sldId id="272" r:id="rId21"/>
    <p:sldId id="267" r:id="rId22"/>
  </p:sldIdLst>
  <p:sldSz cx="24384000" cy="13716000"/>
  <p:notesSz cx="6858000" cy="9144000"/>
  <p:embeddedFontLst>
    <p:embeddedFont>
      <p:font typeface="Noto Sans KR Black" panose="020B0A00000000000000" pitchFamily="34" charset="-127"/>
      <p:bold r:id="rId24"/>
    </p:embeddedFont>
    <p:embeddedFont>
      <p:font typeface="Noto Sans KR Bold" panose="020B0800000000000000" pitchFamily="34" charset="-127"/>
      <p:bold r:id="rId25"/>
    </p:embeddedFont>
    <p:embeddedFont>
      <p:font typeface="Helvetica Neue" panose="020B0600000101010101" charset="0"/>
      <p:regular r:id="rId26"/>
      <p:bold r:id="rId27"/>
      <p:italic r:id="rId28"/>
      <p:boldItalic r:id="rId29"/>
    </p:embeddedFont>
    <p:embeddedFont>
      <p:font typeface="Product Sans Medium" panose="020B0503030502040203" pitchFamily="34" charset="0"/>
      <p:regular r:id="rId30"/>
      <p:italic r:id="rId31"/>
    </p:embeddedFont>
    <p:embeddedFont>
      <p:font typeface="Noto Sans KR Light" panose="020B0300000000000000" pitchFamily="34" charset="-127"/>
      <p:regular r:id="rId32"/>
    </p:embeddedFont>
    <p:embeddedFont>
      <p:font typeface="Noto Sans KR Medium" panose="020B0600000000000000" pitchFamily="34" charset="-127"/>
      <p:regular r:id="rId33"/>
    </p:embeddedFont>
    <p:embeddedFont>
      <p:font typeface="Helvetica Neue Light" panose="020B0600000101010101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hXrKN6WLTKZ2uTUtJ4DgffNdaV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9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customschemas.google.com/relationships/presentationmetadata" Target="meta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0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2525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4771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062122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20739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4864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20891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48656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38456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5728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08429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08757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10150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24920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781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의제">
  <p:cSld name="의제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marL="1371600" lvl="2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marL="1828800" lvl="3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역서">
  <p:cSld name="내역서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>
            <a:spLocks noGrp="1"/>
          </p:cNvSpPr>
          <p:nvPr>
            <p:ph type="body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중요한 사실">
  <p:cSld name="중요한 사실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body" idx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2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인용">
  <p:cSld name="인용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body" idx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body" idx="2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 - 3장">
  <p:cSld name="사진 - 3장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>
            <a:spLocks noGrp="1"/>
          </p:cNvSpPr>
          <p:nvPr>
            <p:ph type="pic" idx="3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27"/>
          <p:cNvSpPr>
            <a:spLocks noGrp="1"/>
          </p:cNvSpPr>
          <p:nvPr>
            <p:ph type="pic" idx="4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">
  <p:cSld name="사진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>
            <a:spLocks noGrp="1"/>
          </p:cNvSpPr>
          <p:nvPr>
            <p:ph type="pic" idx="2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페이지">
  <p:cSld name="빈 페이지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 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부제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">
  <p:cSld name="제목 및 사진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>
            <a:spLocks noGrp="1"/>
          </p:cNvSpPr>
          <p:nvPr>
            <p:ph type="pic" idx="2"/>
          </p:nvPr>
        </p:nvSpPr>
        <p:spPr>
          <a:xfrm>
            <a:off x="-1155700" y="-1295400"/>
            <a:ext cx="26746199" cy="1601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3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 대체">
  <p:cSld name="제목 및 사진 대체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>
            <a:spLocks noGrp="1"/>
          </p:cNvSpPr>
          <p:nvPr>
            <p:ph type="pic" idx="2"/>
          </p:nvPr>
        </p:nvSpPr>
        <p:spPr>
          <a:xfrm>
            <a:off x="10972800" y="-203200"/>
            <a:ext cx="12144836" cy="141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분점">
  <p:cSld name="구분점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, 구분점 및 사진">
  <p:cSld name="제목, 구분점 및 사진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>
            <a:spLocks noGrp="1"/>
          </p:cNvSpPr>
          <p:nvPr>
            <p:ph type="pic" idx="3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섹션">
  <p:cSld name="섹션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전용">
  <p:cSld name="제목 전용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bit.ly/&#47672;&#54000;&#47532;&#50620;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517625" y="1934725"/>
            <a:ext cx="1084436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ko-KR" altLang="en-US" sz="75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층간소음</a:t>
            </a:r>
            <a:r>
              <a:rPr lang="en-US" altLang="ko-KR" sz="75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75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함께 해결해요</a:t>
            </a:r>
            <a:r>
              <a:rPr lang="en-US" altLang="ko-KR" sz="75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!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pic>
        <p:nvPicPr>
          <p:cNvPr id="86" name="Google Shape;86;p1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1517625" y="3319345"/>
            <a:ext cx="12527400" cy="850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altLang="ko-KR" sz="54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5</a:t>
            </a:r>
            <a:r>
              <a:rPr lang="ko-KR" altLang="en-US" sz="54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차시 </a:t>
            </a:r>
            <a:r>
              <a:rPr lang="en-US" altLang="ko-KR" sz="5400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- </a:t>
            </a:r>
            <a:r>
              <a:rPr lang="ko-KR" altLang="en-US" sz="5400" i="0" u="none" strike="noStrike" cap="none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새로운 기능 추가하기</a:t>
            </a:r>
            <a:endParaRPr sz="1000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cxnSp>
        <p:nvCxnSpPr>
          <p:cNvPr id="88" name="Google Shape;88;p1"/>
          <p:cNvCxnSpPr/>
          <p:nvPr/>
        </p:nvCxnSpPr>
        <p:spPr>
          <a:xfrm>
            <a:off x="7422392" y="5500414"/>
            <a:ext cx="1011983" cy="1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"/>
          <p:cNvSpPr txBox="1"/>
          <p:nvPr/>
        </p:nvSpPr>
        <p:spPr>
          <a:xfrm>
            <a:off x="1517624" y="5063475"/>
            <a:ext cx="5920667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설리번 프로젝트 </a:t>
            </a:r>
            <a:r>
              <a:rPr lang="en-US" altLang="ko-KR" sz="3500" i="0" u="none" strike="noStrike" cap="none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App Team 1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8610221" y="5063475"/>
            <a:ext cx="60828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i="0" u="none" strike="noStrike" cap="none" dirty="0" smtClean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2020.08.15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4890933" y="5963967"/>
            <a:ext cx="12528062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함께할 팀원을 발표합니다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7418995" y="5524229"/>
            <a:ext cx="2367064" cy="236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38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9EA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/>
          <p:nvPr/>
        </p:nvSpPr>
        <p:spPr>
          <a:xfrm>
            <a:off x="3124314" y="5773493"/>
            <a:ext cx="18482700" cy="164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Arial"/>
              <a:buNone/>
              <a:tabLst/>
              <a:defRPr/>
            </a:pPr>
            <a:r>
              <a:rPr kumimoji="0" lang="ko-KR" altLang="en-US" sz="100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기능과 팀원을 모두 </a:t>
            </a:r>
            <a:r>
              <a:rPr kumimoji="0" lang="ko-KR" altLang="en-US" sz="100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정했나요</a:t>
            </a:r>
            <a:r>
              <a:rPr kumimoji="0" lang="en-US" altLang="ko-KR" sz="100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?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52" name="Google Shape;152;p8"/>
          <p:cNvSpPr txBox="1"/>
          <p:nvPr/>
        </p:nvSpPr>
        <p:spPr>
          <a:xfrm>
            <a:off x="3805639" y="7695388"/>
            <a:ext cx="17225562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BE1FF"/>
              </a:buClr>
              <a:buSzPts val="4500"/>
              <a:buFont typeface="Arial"/>
              <a:buNone/>
              <a:tabLst/>
              <a:defRPr/>
            </a:pPr>
            <a:r>
              <a:rPr lang="ko-KR" altLang="en-US" sz="4500" dirty="0" smtClean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이제 기능이 추가된 앱을</a:t>
            </a:r>
            <a:r>
              <a:rPr lang="en-US" altLang="ko-KR" sz="4500" dirty="0" smtClean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,</a:t>
            </a:r>
            <a:r>
              <a:rPr lang="ko-KR" altLang="en-US" sz="4500" dirty="0" smtClean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 </a:t>
            </a:r>
            <a:r>
              <a:rPr lang="ko-KR" altLang="en-US" sz="4500" dirty="0" smtClean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어떻게 디자인할지 생각해 봐요</a:t>
            </a:r>
            <a:r>
              <a:rPr lang="en-US" altLang="ko-KR" sz="4500" dirty="0" smtClean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!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86165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3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1529646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머티리얼 디자인 알아보기 </a:t>
            </a:r>
            <a:r>
              <a:rPr lang="en-US" altLang="ko-KR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- 1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6849645" y="5125285"/>
            <a:ext cx="7534570" cy="150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7200" dirty="0" smtClean="0">
                <a:solidFill>
                  <a:srgbClr val="111518"/>
                </a:solidFill>
                <a:latin typeface="Product Sans Medium" panose="020B0503030502040203" pitchFamily="34" charset="0"/>
                <a:ea typeface="Noto Sans KR Medium" panose="020B0600000000000000" pitchFamily="34" charset="-127"/>
                <a:cs typeface="Noto Sans KR"/>
                <a:sym typeface="Noto Sans KR"/>
              </a:rPr>
              <a:t>Material Design</a:t>
            </a:r>
            <a:endParaRPr sz="7200" dirty="0">
              <a:solidFill>
                <a:srgbClr val="111518"/>
              </a:solidFill>
              <a:latin typeface="Product Sans Medium" panose="020B0503030502040203" pitchFamily="34" charset="0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6" name="Picture 4" descr="Material Design | Android Centr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078" y="5879260"/>
            <a:ext cx="3904662" cy="390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22;p4"/>
          <p:cNvSpPr txBox="1"/>
          <p:nvPr/>
        </p:nvSpPr>
        <p:spPr>
          <a:xfrm>
            <a:off x="6849645" y="6908600"/>
            <a:ext cx="7851093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구글이 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2014</a:t>
            </a: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년 안드로이드 스마트폰에 도입한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평면적인 디자인에 </a:t>
            </a:r>
            <a:r>
              <a:rPr lang="ko-KR" altLang="en-US" sz="44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그림자를 더해 입체감을 준 디자인 </a:t>
            </a: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테마</a:t>
            </a:r>
            <a:endParaRPr lang="en-US" altLang="ko-KR" sz="44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sz="44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1026" name="Picture 2" descr="https://upload.wikimedia.org/wikipedia/commons/thumb/9/9c/Material_Design.svg/800px-Material_Design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5654" y="1066800"/>
            <a:ext cx="5941224" cy="1056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22;p4"/>
          <p:cNvSpPr txBox="1"/>
          <p:nvPr/>
        </p:nvSpPr>
        <p:spPr>
          <a:xfrm>
            <a:off x="18336795" y="12023442"/>
            <a:ext cx="4161255" cy="968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36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&lt;</a:t>
            </a:r>
            <a:r>
              <a:rPr lang="ko-KR" altLang="en-US" sz="36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전형적인 예시</a:t>
            </a:r>
            <a:r>
              <a:rPr lang="en-US" altLang="ko-KR" sz="36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&gt;</a:t>
            </a:r>
            <a:endParaRPr sz="36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4239365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3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1529646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머티리얼 디자인 알아보기 </a:t>
            </a:r>
            <a:r>
              <a:rPr lang="en-US" altLang="ko-KR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- 2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6632553" y="7208862"/>
            <a:ext cx="753457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  <a:hlinkClick r:id="rId3"/>
              </a:rPr>
              <a:t>https://abit.ly/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  <a:hlinkClick r:id="rId3"/>
              </a:rPr>
              <a:t>머티리얼</a:t>
            </a: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또는 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‘Material Design’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검색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4050035"/>
            <a:ext cx="14853138" cy="834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69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3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1529646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아이디어 구체화 </a:t>
            </a:r>
            <a:r>
              <a:rPr lang="en-US" altLang="ko-KR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 </a:t>
            </a: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기능 </a:t>
            </a:r>
            <a:r>
              <a:rPr lang="ko-KR" altLang="en-US" sz="6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디자인</a:t>
            </a: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하기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5235901"/>
            <a:ext cx="1070610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팀별로 구상한 기능을 사용자에게 어떤 방식으로 보여줄지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앱의 어느 부분에 배치할지 디자인해 보아요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758" y="4390612"/>
            <a:ext cx="8050199" cy="6770744"/>
          </a:xfrm>
          <a:prstGeom prst="rect">
            <a:avLst/>
          </a:prstGeom>
        </p:spPr>
      </p:pic>
      <p:sp>
        <p:nvSpPr>
          <p:cNvPr id="12" name="Google Shape;122;p4"/>
          <p:cNvSpPr txBox="1"/>
          <p:nvPr/>
        </p:nvSpPr>
        <p:spPr>
          <a:xfrm>
            <a:off x="1219200" y="8762873"/>
            <a:ext cx="996960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앞서 알아본 머티리얼 디자인을 떠올리며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어떤 위젯을 사용해야 할지 고민해 보세요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.</a:t>
            </a:r>
            <a:endParaRPr sz="45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21489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2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96658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참고</a:t>
            </a: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 사이트 소개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6488508" y="6060576"/>
            <a:ext cx="7291754" cy="96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https://dribbble.com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1026" name="Picture 2" descr="Dribbble - Discover the World's Top Designers &amp; Creative Professional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14231" y="555995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terial Design | Android Centra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878" y="5634521"/>
            <a:ext cx="1828712" cy="182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22;p4"/>
          <p:cNvSpPr txBox="1"/>
          <p:nvPr/>
        </p:nvSpPr>
        <p:spPr>
          <a:xfrm>
            <a:off x="3469067" y="6060576"/>
            <a:ext cx="9115569" cy="96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https://material.io/components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13" name="Google Shape;122;p4"/>
          <p:cNvSpPr txBox="1"/>
          <p:nvPr/>
        </p:nvSpPr>
        <p:spPr>
          <a:xfrm>
            <a:off x="14214231" y="7752971"/>
            <a:ext cx="996960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현대적이고 세련된 앱 디자인들을 다양하게 만나볼 수 있어요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!</a:t>
            </a:r>
            <a:endParaRPr sz="45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  <p:sp>
        <p:nvSpPr>
          <p:cNvPr id="14" name="Google Shape;122;p4"/>
          <p:cNvSpPr txBox="1"/>
          <p:nvPr/>
        </p:nvSpPr>
        <p:spPr>
          <a:xfrm>
            <a:off x="1060939" y="7752971"/>
            <a:ext cx="1096658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머티리얼 디자인의 다양한 위젯들을 살펴보고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적절한 위젯을 정해보세요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.</a:t>
            </a:r>
            <a:endParaRPr sz="45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310100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2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96658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기능 스케치 시간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4281495" y="10202659"/>
            <a:ext cx="15808569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팀별로 나누어준 와이어프레임 종이에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기능이 추가된 앱의 모습을 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20~30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분 동안 간단하게 스케치해 보는 시간을 가져요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615" y="3775650"/>
            <a:ext cx="7090575" cy="568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9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9EA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/>
          <p:nvPr/>
        </p:nvSpPr>
        <p:spPr>
          <a:xfrm>
            <a:off x="3124314" y="5773493"/>
            <a:ext cx="18482700" cy="164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Arial"/>
              <a:buNone/>
              <a:tabLst/>
              <a:defRPr/>
            </a:pPr>
            <a:r>
              <a:rPr kumimoji="0" lang="ko-KR" altLang="en-US" sz="100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기능 스케치까지 모두 마쳤나요</a:t>
            </a:r>
            <a:r>
              <a:rPr kumimoji="0" lang="en-US" altLang="ko-KR" sz="100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?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52" name="Google Shape;152;p8"/>
          <p:cNvSpPr txBox="1"/>
          <p:nvPr/>
        </p:nvSpPr>
        <p:spPr>
          <a:xfrm>
            <a:off x="4526611" y="7695388"/>
            <a:ext cx="15783617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BE1FF"/>
              </a:buClr>
              <a:buSzPts val="4500"/>
              <a:buFont typeface="Arial"/>
              <a:buNone/>
              <a:tabLst/>
              <a:defRPr/>
            </a:pPr>
            <a:r>
              <a:rPr lang="ko-KR" altLang="en-US" sz="4500" dirty="0" smtClean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이제 구상한 기능을 저희에게 소개해 주세요</a:t>
            </a:r>
            <a:r>
              <a:rPr lang="en-US" altLang="ko-KR" sz="4500" dirty="0" smtClean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!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68526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3</a:t>
            </a: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96658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콘티 작성하기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556322"/>
            <a:ext cx="10425404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팀별로 나눠준 양식에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구상한 기능을 소개하는 콘티를 간단하게 작성해 주세요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작성을 마치면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스케치와 함께 제출하여 기능을 선생님들에게 소개해 주세요</a:t>
            </a:r>
            <a:r>
              <a:rPr lang="en-US" altLang="ko-KR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9" name="Google Shape;122;p4"/>
          <p:cNvSpPr txBox="1"/>
          <p:nvPr/>
        </p:nvSpPr>
        <p:spPr>
          <a:xfrm>
            <a:off x="13582582" y="4802507"/>
            <a:ext cx="9969600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685800" marR="0" lvl="0" indent="-685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기능 이름</a:t>
            </a:r>
            <a:endParaRPr lang="en-US" altLang="ko-KR" sz="44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기획 의도 및 기대 효과</a:t>
            </a:r>
            <a:endParaRPr lang="en-US" sz="44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구현에 사용할 위젯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레이아웃 배치</a:t>
            </a:r>
            <a:endParaRPr lang="en-US" sz="44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구현에 필요한 기술 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(</a:t>
            </a: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통신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크롤링</a:t>
            </a:r>
            <a:r>
              <a:rPr lang="en-US" altLang="ko-KR" sz="44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…)</a:t>
            </a:r>
            <a:endParaRPr sz="44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10" name="Google Shape;122;p4"/>
          <p:cNvSpPr txBox="1"/>
          <p:nvPr/>
        </p:nvSpPr>
        <p:spPr>
          <a:xfrm>
            <a:off x="1219200" y="10042722"/>
            <a:ext cx="10826262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선생님들은 기능 콘티를 꼼꼼하게 검토한 뒤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유익한 피드백을 남겨줄 거에요</a:t>
            </a:r>
            <a:r>
              <a:rPr lang="en-US" altLang="ko-KR" sz="4500" dirty="0" smtClean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!</a:t>
            </a:r>
            <a:endParaRPr sz="4500" dirty="0">
              <a:solidFill>
                <a:schemeClr val="bg1">
                  <a:lumMod val="6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385922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2031999" y="6114206"/>
            <a:ext cx="13587445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기능 구현 </a:t>
            </a:r>
            <a:r>
              <a:rPr lang="en-US" altLang="ko-KR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</a:t>
            </a:r>
            <a:r>
              <a:rPr lang="ko-KR" altLang="en-US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 다음 차시 예고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347310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6"/>
          <p:cNvGrpSpPr/>
          <p:nvPr/>
        </p:nvGrpSpPr>
        <p:grpSpPr>
          <a:xfrm>
            <a:off x="-88964" y="-1450154"/>
            <a:ext cx="24561866" cy="16616309"/>
            <a:chOff x="0" y="0"/>
            <a:chExt cx="24561866" cy="16616307"/>
          </a:xfrm>
        </p:grpSpPr>
        <p:pic>
          <p:nvPicPr>
            <p:cNvPr id="138" name="Google Shape;138;p6" descr="cover.jpg"/>
            <p:cNvPicPr preferRelativeResize="0"/>
            <p:nvPr/>
          </p:nvPicPr>
          <p:blipFill rotWithShape="1">
            <a:blip r:embed="rId3">
              <a:alphaModFix/>
            </a:blip>
            <a:srcRect l="282" r="1194"/>
            <a:stretch/>
          </p:blipFill>
          <p:spPr>
            <a:xfrm>
              <a:off x="0" y="0"/>
              <a:ext cx="24561866" cy="166163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" name="Google Shape;139;p6"/>
            <p:cNvSpPr/>
            <p:nvPr/>
          </p:nvSpPr>
          <p:spPr>
            <a:xfrm>
              <a:off x="88963" y="1450153"/>
              <a:ext cx="24384001" cy="13716002"/>
            </a:xfrm>
            <a:prstGeom prst="rect">
              <a:avLst/>
            </a:prstGeom>
            <a:gradFill>
              <a:gsLst>
                <a:gs pos="0">
                  <a:srgbClr val="FFFFFF">
                    <a:alpha val="91764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pic>
        <p:nvPicPr>
          <p:cNvPr id="140" name="Google Shape;140;p6" descr="이미지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6000" y="4451850"/>
            <a:ext cx="4572001" cy="48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구현 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96658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기능 구현하기 </a:t>
            </a:r>
            <a:r>
              <a:rPr lang="en-US" altLang="ko-KR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 </a:t>
            </a:r>
            <a:r>
              <a:rPr lang="ko-KR" altLang="en-US" sz="6000" b="1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다음 차시 예고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5485722"/>
            <a:ext cx="11777367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제출한 콘티와 디자인 스케치를 바탕으로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선생님들이 한 분씩 기능 개발을 맡아주실 거에요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다음 시간에는 완성된 작품의 코드를 설명하고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팀별로 기능을 발표하는 시간을 가질 예정입니다 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:)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6567" y="4619072"/>
            <a:ext cx="10058400" cy="579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026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2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2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 txBox="1"/>
          <p:nvPr/>
        </p:nvSpPr>
        <p:spPr>
          <a:xfrm>
            <a:off x="1517625" y="1934725"/>
            <a:ext cx="666360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 dirty="0" err="1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감사합니다</a:t>
            </a:r>
            <a:r>
              <a:rPr lang="en-US" sz="7500" i="0" u="none" strike="noStrike" cap="none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 👍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81" name="Google Shape;181;p12"/>
          <p:cNvSpPr txBox="1"/>
          <p:nvPr/>
        </p:nvSpPr>
        <p:spPr>
          <a:xfrm>
            <a:off x="1517625" y="3777895"/>
            <a:ext cx="12919344" cy="430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설리번 프로젝트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contact@sullivanproject.io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이병찬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010-2289-5997 me@wooll.im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이상우 </a:t>
            </a:r>
            <a:r>
              <a:rPr lang="en-US" altLang="ko-KR" sz="3500" dirty="0" smtClean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010-8907-7586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ridickle7@gmail.com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정찬효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010-8699-8406 roian6@naver.com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김예림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010-9974-5181 dpfls8985@naver.com</a:t>
            </a:r>
          </a:p>
          <a:p>
            <a:pPr lvl="0">
              <a:lnSpc>
                <a:spcPct val="130000"/>
              </a:lnSpc>
              <a:buClr>
                <a:srgbClr val="FFFFFF"/>
              </a:buClr>
              <a:buSzPts val="3500"/>
            </a:pPr>
            <a:r>
              <a:rPr lang="ko-KR" altLang="en-US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김진영 </a:t>
            </a:r>
            <a:r>
              <a:rPr lang="en-US" altLang="ko-KR" sz="3500" dirty="0">
                <a:solidFill>
                  <a:srgbClr val="FFFFF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010-3885-7696 jaylenejykim@gmail.com</a:t>
            </a:r>
            <a:endParaRPr dirty="0"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5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차시 수업 주제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새로운 기능 추가하기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4323052"/>
            <a:ext cx="15187246" cy="7784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층간소음 예방에 도움을 줄 수 있는 유용한 기능이 더 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있는지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각자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아이디어를 고민해 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봐요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  <a:p>
            <a:pPr marL="28575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가장 많은 공감을 받은 아이디어를 기반으로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실제 디자인과 개발을 위한 팀을 빌딩해요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머티리얼 디자인에 대해 간단히 알아보고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팀별로 앱을 </a:t>
            </a:r>
            <a:r>
              <a:rPr lang="ko-KR" altLang="en-US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직접 디자인해 보는 시간을 가져요</a:t>
            </a:r>
            <a:r>
              <a:rPr lang="en-US" altLang="ko-KR" sz="4800" dirty="0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2032000" y="6114206"/>
            <a:ext cx="10549500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추가할 기능 고민하기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1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아이디어 브레인스토밍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5486481"/>
            <a:ext cx="10861431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청각장애인을 위한 소음 측정 기능 이외에도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층간소음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예방을 위해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앱에 어떤 기능을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더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추가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할 수 있을지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고민해봐요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009" y="4924012"/>
            <a:ext cx="10058400" cy="64960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19200" y="8724306"/>
            <a:ext cx="13220700" cy="992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>
                <a:solidFill>
                  <a:srgbClr val="FFFFFF">
                    <a:lumMod val="65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단</a:t>
            </a:r>
            <a:r>
              <a:rPr lang="en-US" altLang="ko-KR" sz="4500" dirty="0" smtClean="0">
                <a:solidFill>
                  <a:srgbClr val="FFFFFF">
                    <a:lumMod val="65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FFFFFF">
                    <a:lumMod val="65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기술적으로 </a:t>
            </a:r>
            <a:r>
              <a:rPr lang="ko-KR" altLang="en-US" sz="4500" dirty="0">
                <a:solidFill>
                  <a:srgbClr val="FFFFFF">
                    <a:lumMod val="65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구현이 가능한 </a:t>
            </a:r>
            <a:r>
              <a:rPr lang="ko-KR" altLang="en-US" sz="4500" dirty="0" smtClean="0">
                <a:solidFill>
                  <a:srgbClr val="FFFFFF">
                    <a:lumMod val="65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내용이면 더 좋겠죠</a:t>
            </a:r>
            <a:r>
              <a:rPr lang="en-US" altLang="ko-KR" sz="4500" dirty="0">
                <a:solidFill>
                  <a:srgbClr val="FFFFFF">
                    <a:lumMod val="65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"/>
                <a:sym typeface="Noto Sans KR"/>
              </a:rPr>
              <a:t>?</a:t>
            </a:r>
            <a:endParaRPr lang="ko-KR" altLang="en-US" sz="4500" dirty="0">
              <a:solidFill>
                <a:srgbClr val="FFFFFF">
                  <a:lumMod val="65000"/>
                </a:srgbClr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8217877" y="1447800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브레인스토밍 예시 질문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4261340" y="4213957"/>
            <a:ext cx="15609277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단순히 소음 정보를 측정하고 저장하는 것에 그치지 않고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저장한 정보를 더 많은 곳에 활용해볼 방법은 없을까요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?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층간소음은 결국 사람과 사람 사이의 문제인데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앱을 활용해서 이러한 감정적인 문제 해결에도 도움을 줄 수 있지 않을까요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?</a:t>
            </a: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endParaRPr lang="en-US" altLang="ko-KR"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사실 층간소음의 기준이나 민원 과정에 대해 잘 알려져 있지 않은 부분들이 많은데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앱에서 이런 정보들을 함께 알려주면 어떨까요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?</a:t>
            </a: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endParaRPr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76151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1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브레인스토밍 시간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3487615" y="10597642"/>
            <a:ext cx="17847023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20~30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분간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자신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만의 아이디어를 고민하여 구글 폼으로 제출해 주세요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en-US" altLang="ko-KR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 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많은 공감을 받은 아이디어를 기반으로 팀빌딩이 진행됩니다</a:t>
            </a: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696" y="4798982"/>
            <a:ext cx="6952362" cy="4423666"/>
          </a:xfrm>
          <a:prstGeom prst="rect">
            <a:avLst/>
          </a:prstGeom>
        </p:spPr>
      </p:pic>
      <p:pic>
        <p:nvPicPr>
          <p:cNvPr id="4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8110751" y="1147767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90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2032000" y="6114206"/>
            <a:ext cx="12528062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아이디어 공감 투표하기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82081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2</a:t>
            </a:r>
            <a:r>
              <a:rPr lang="ko-KR" altLang="en-US" sz="3500" i="0" u="none" strike="noStrike" cap="none" dirty="0" smtClean="0">
                <a:solidFill>
                  <a:srgbClr val="97A1A9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단계</a:t>
            </a:r>
            <a:endParaRPr dirty="0"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 smtClean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아이디어 공감 투표하기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2995245" y="10738319"/>
            <a:ext cx="19038277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앞서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고민해본 </a:t>
            </a:r>
            <a:r>
              <a:rPr lang="ko-KR" altLang="en-US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아이디어들 중에서</a:t>
            </a:r>
            <a:r>
              <a:rPr lang="en-US" altLang="ko-KR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가장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공감되는 아이디어를 </a:t>
            </a:r>
            <a:r>
              <a:rPr lang="ko-KR" altLang="en-US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골라 투표해 </a:t>
            </a:r>
            <a:r>
              <a:rPr lang="ko-KR" altLang="en-US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주세요</a:t>
            </a:r>
            <a:r>
              <a:rPr lang="en-US" altLang="ko-KR" sz="4500" dirty="0" smtClean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lang="en-US" altLang="ko-KR" sz="4500" dirty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누가 어떤 아이디어를 냈는지</a:t>
            </a:r>
            <a:r>
              <a:rPr lang="en-US" altLang="ko-KR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어떤 아이디어에 투표했는지는 모두 비밀입니다</a:t>
            </a:r>
            <a:r>
              <a:rPr lang="en-US" altLang="ko-KR" sz="4500" dirty="0">
                <a:solidFill>
                  <a:srgbClr val="111518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! </a:t>
            </a:r>
            <a:endParaRPr lang="en-US" altLang="ko-KR" sz="4500" dirty="0" smtClean="0">
              <a:solidFill>
                <a:srgbClr val="111518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690" y="4039420"/>
            <a:ext cx="7385685" cy="5452407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1311326" y="1171649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28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1" width="251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8B9D8E2-FF4D-4E29-9DD0-B54D2D47B412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503</Words>
  <Application>Microsoft Office PowerPoint</Application>
  <PresentationFormat>Custom</PresentationFormat>
  <Paragraphs>83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Noto Sans KR Black</vt:lpstr>
      <vt:lpstr>Noto Sans KR Bold</vt:lpstr>
      <vt:lpstr>Helvetica Neue</vt:lpstr>
      <vt:lpstr>Product Sans Medium</vt:lpstr>
      <vt:lpstr>Noto Sans KR Light</vt:lpstr>
      <vt:lpstr>Noto Sans KR Medium</vt:lpstr>
      <vt:lpstr>Helvetica Neue Light</vt:lpstr>
      <vt:lpstr>Noto Sans KR</vt:lpstr>
      <vt:lpstr>Arial</vt:lpstr>
      <vt:lpstr>21_BasicWhite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정찬효</dc:creator>
  <cp:lastModifiedBy>정찬효</cp:lastModifiedBy>
  <cp:revision>42</cp:revision>
  <dcterms:modified xsi:type="dcterms:W3CDTF">2020-08-15T03:07:59Z</dcterms:modified>
</cp:coreProperties>
</file>